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18"/>
  </p:notesMasterIdLst>
  <p:handoutMasterIdLst>
    <p:handoutMasterId r:id="rId19"/>
  </p:handoutMasterIdLst>
  <p:sldIdLst>
    <p:sldId id="310" r:id="rId5"/>
    <p:sldId id="307" r:id="rId6"/>
    <p:sldId id="312" r:id="rId7"/>
    <p:sldId id="324" r:id="rId8"/>
    <p:sldId id="314" r:id="rId9"/>
    <p:sldId id="315" r:id="rId10"/>
    <p:sldId id="316" r:id="rId11"/>
    <p:sldId id="323" r:id="rId12"/>
    <p:sldId id="274" r:id="rId13"/>
    <p:sldId id="317" r:id="rId14"/>
    <p:sldId id="318" r:id="rId15"/>
    <p:sldId id="320" r:id="rId16"/>
    <p:sldId id="32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902" autoAdjust="0"/>
  </p:normalViewPr>
  <p:slideViewPr>
    <p:cSldViewPr snapToGrid="0">
      <p:cViewPr varScale="1">
        <p:scale>
          <a:sx n="162" d="100"/>
          <a:sy n="162" d="100"/>
        </p:scale>
        <p:origin x="100" y="156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B-492B-B271-3CF3C64266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CB-492B-B271-3CF3C64266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CB-492B-B271-3CF3C6426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2546800"/>
        <c:axId val="2112552208"/>
      </c:barChart>
      <c:catAx>
        <c:axId val="211254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2552208"/>
        <c:crosses val="autoZero"/>
        <c:auto val="1"/>
        <c:lblAlgn val="ctr"/>
        <c:lblOffset val="100"/>
        <c:noMultiLvlLbl val="0"/>
      </c:catAx>
      <c:valAx>
        <c:axId val="211255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254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zh-CN"/>
        </a:p>
      </dgm:t>
    </dgm:pt>
    <dgm:pt modelId="{D423FB80-F2BD-4DDE-80B1-76F84FE09A02}">
      <dgm:prSet phldrT="[Text]"/>
      <dgm:spPr>
        <a:solidFill>
          <a:schemeClr val="accent3"/>
        </a:solidFill>
        <a:ln>
          <a:noFill/>
        </a:ln>
      </dgm:spPr>
      <dgm:t>
        <a:bodyPr rtlCol="0"/>
        <a:lstStyle/>
        <a:p>
          <a:pPr rtl="0">
            <a:defRPr b="1"/>
          </a:pPr>
          <a:r>
            <a:rPr lang="zh-CN"/>
            <a:t>标题</a:t>
          </a:r>
        </a:p>
      </dgm:t>
    </dgm:pt>
    <dgm:pt modelId="{9B1CA3FF-D252-4AF5-8F50-CFC93ACA9175}" type="parTrans" cxnId="{5BF3B7B1-A779-4E2D-8625-77DE0CA38FEE}">
      <dgm:prSet/>
      <dgm:spPr/>
      <dgm:t>
        <a:bodyPr rtlCol="0"/>
        <a:lstStyle/>
        <a:p>
          <a:pPr rtl="0"/>
          <a:endParaRPr lang="zh-CN"/>
        </a:p>
      </dgm:t>
    </dgm:pt>
    <dgm:pt modelId="{EBE862E1-9761-4AA7-AA00-BD79FA3B27DD}" type="sibTrans" cxnId="{5BF3B7B1-A779-4E2D-8625-77DE0CA38FEE}">
      <dgm:prSet/>
      <dgm:spPr/>
      <dgm:t>
        <a:bodyPr rtlCol="0"/>
        <a:lstStyle/>
        <a:p>
          <a:pPr rtl="0"/>
          <a:endParaRPr lang="zh-CN"/>
        </a:p>
      </dgm:t>
    </dgm:pt>
    <dgm:pt modelId="{245E128E-7700-4C91-9411-CDD1DCA94D67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b="0" i="0" u="none" dirty="0"/>
            <a:t>若要启动演示文稿，请转到“幻灯片放映”选项卡，然后选择“从头开始”。</a:t>
          </a:r>
          <a:endParaRPr lang="zh-CN" dirty="0"/>
        </a:p>
      </dgm:t>
    </dgm:pt>
    <dgm:pt modelId="{B4D95EBA-0423-4AFA-B379-E030341B1F23}" type="parTrans" cxnId="{68D35F9D-DABF-4E5A-94D4-F988D8E84907}">
      <dgm:prSet/>
      <dgm:spPr/>
      <dgm:t>
        <a:bodyPr rtlCol="0"/>
        <a:lstStyle/>
        <a:p>
          <a:pPr rtl="0"/>
          <a:endParaRPr lang="zh-CN"/>
        </a:p>
      </dgm:t>
    </dgm:pt>
    <dgm:pt modelId="{4963BA97-D4C5-477B-9B0D-68DB38F61579}" type="sibTrans" cxnId="{68D35F9D-DABF-4E5A-94D4-F988D8E84907}">
      <dgm:prSet/>
      <dgm:spPr/>
      <dgm:t>
        <a:bodyPr rtlCol="0"/>
        <a:lstStyle/>
        <a:p>
          <a:pPr rtl="0"/>
          <a:endParaRPr lang="zh-CN"/>
        </a:p>
      </dgm:t>
    </dgm:pt>
    <dgm:pt modelId="{2DC4903D-31E8-4ED6-875F-63877788B702}">
      <dgm:prSet phldrT="[Text]"/>
      <dgm:spPr>
        <a:solidFill>
          <a:schemeClr val="accent3"/>
        </a:solidFill>
        <a:ln>
          <a:noFill/>
        </a:ln>
      </dgm:spPr>
      <dgm:t>
        <a:bodyPr rtlCol="0"/>
        <a:lstStyle/>
        <a:p>
          <a:pPr rtl="0">
            <a:defRPr b="1"/>
          </a:pPr>
          <a:r>
            <a:rPr lang="zh-CN"/>
            <a:t>标题</a:t>
          </a:r>
        </a:p>
      </dgm:t>
    </dgm:pt>
    <dgm:pt modelId="{A18F8C20-9A13-44DB-9E45-C2DE49ACE5D9}" type="parTrans" cxnId="{A319CB69-6926-431D-A805-EACBFA83FA66}">
      <dgm:prSet/>
      <dgm:spPr/>
      <dgm:t>
        <a:bodyPr rtlCol="0"/>
        <a:lstStyle/>
        <a:p>
          <a:pPr rtl="0"/>
          <a:endParaRPr lang="zh-CN"/>
        </a:p>
      </dgm:t>
    </dgm:pt>
    <dgm:pt modelId="{EBFDEA83-93E5-4D72-A672-078838B258F5}" type="sibTrans" cxnId="{A319CB69-6926-431D-A805-EACBFA83FA66}">
      <dgm:prSet/>
      <dgm:spPr/>
      <dgm:t>
        <a:bodyPr rtlCol="0"/>
        <a:lstStyle/>
        <a:p>
          <a:pPr rtl="0"/>
          <a:endParaRPr lang="zh-CN"/>
        </a:p>
      </dgm:t>
    </dgm:pt>
    <dgm:pt modelId="{A9FB790A-3E33-4887-962E-7206A01AD84F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b="0" i="0" u="none"/>
            <a:t>若要在幻灯片视图中显示演示者视图，请在底部左侧的控制栏上选择三个圆点，然后选择“显示演示者视图”。 </a:t>
          </a:r>
          <a:endParaRPr lang="zh-CN" dirty="0"/>
        </a:p>
      </dgm:t>
    </dgm:pt>
    <dgm:pt modelId="{2E34BE83-4A83-4B5F-8976-D4AC57FE5007}" type="parTrans" cxnId="{607143D0-C26B-448B-8E8C-A8A46198F0C6}">
      <dgm:prSet/>
      <dgm:spPr/>
      <dgm:t>
        <a:bodyPr rtlCol="0"/>
        <a:lstStyle/>
        <a:p>
          <a:pPr rtl="0"/>
          <a:endParaRPr lang="zh-CN"/>
        </a:p>
      </dgm:t>
    </dgm:pt>
    <dgm:pt modelId="{A18338C2-0675-4B1C-898F-3D939F41C34C}" type="sibTrans" cxnId="{607143D0-C26B-448B-8E8C-A8A46198F0C6}">
      <dgm:prSet/>
      <dgm:spPr/>
      <dgm:t>
        <a:bodyPr rtlCol="0"/>
        <a:lstStyle/>
        <a:p>
          <a:pPr rtl="0"/>
          <a:endParaRPr lang="zh-CN"/>
        </a:p>
      </dgm:t>
    </dgm:pt>
    <dgm:pt modelId="{8A93A940-284B-49B0-9D89-5FA2B3B3C7E5}">
      <dgm:prSet phldrT="[Text]"/>
      <dgm:spPr>
        <a:solidFill>
          <a:schemeClr val="accent3"/>
        </a:solidFill>
        <a:ln>
          <a:noFill/>
        </a:ln>
      </dgm:spPr>
      <dgm:t>
        <a:bodyPr rtlCol="0"/>
        <a:lstStyle/>
        <a:p>
          <a:pPr rtl="0">
            <a:defRPr b="1"/>
          </a:pPr>
          <a:r>
            <a:rPr lang="zh-CN"/>
            <a:t>标题</a:t>
          </a:r>
        </a:p>
      </dgm:t>
    </dgm:pt>
    <dgm:pt modelId="{CD96219D-3688-4138-ACC9-901ED9FEACCC}" type="parTrans" cxnId="{982D7B44-1518-4DD0-82D4-8A3901DD95E9}">
      <dgm:prSet/>
      <dgm:spPr/>
      <dgm:t>
        <a:bodyPr rtlCol="0"/>
        <a:lstStyle/>
        <a:p>
          <a:pPr rtl="0"/>
          <a:endParaRPr lang="zh-CN"/>
        </a:p>
      </dgm:t>
    </dgm:pt>
    <dgm:pt modelId="{E0447E4A-3C15-4884-AEBE-804149EBD331}" type="sibTrans" cxnId="{982D7B44-1518-4DD0-82D4-8A3901DD95E9}">
      <dgm:prSet/>
      <dgm:spPr/>
      <dgm:t>
        <a:bodyPr rtlCol="0"/>
        <a:lstStyle/>
        <a:p>
          <a:pPr rtl="0"/>
          <a:endParaRPr lang="zh-CN"/>
        </a:p>
      </dgm:t>
    </dgm:pt>
    <dgm:pt modelId="{6BA5F3BE-D53A-42E0-A7FE-674B99BD07E6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b="0" i="0" u="none"/>
            <a:t>如果看不到备注窗格或它已完全最小化，请在 PowerPoint 窗口底部的任务栏上单击“备注”。 </a:t>
          </a:r>
          <a:endParaRPr lang="zh-CN" dirty="0"/>
        </a:p>
      </dgm:t>
    </dgm:pt>
    <dgm:pt modelId="{9484BBA1-86EE-4AA2-B94A-A26EED0EFB1E}" type="parTrans" cxnId="{6AEB3B94-8522-4F42-A6BC-BC55C5AED92F}">
      <dgm:prSet/>
      <dgm:spPr/>
      <dgm:t>
        <a:bodyPr rtlCol="0"/>
        <a:lstStyle/>
        <a:p>
          <a:pPr rtl="0"/>
          <a:endParaRPr lang="zh-CN"/>
        </a:p>
      </dgm:t>
    </dgm:pt>
    <dgm:pt modelId="{48C67DB7-8AA6-454C-83AE-A16B3B9F45FF}" type="sibTrans" cxnId="{6AEB3B94-8522-4F42-A6BC-BC55C5AED92F}">
      <dgm:prSet/>
      <dgm:spPr/>
      <dgm:t>
        <a:bodyPr rtlCol="0"/>
        <a:lstStyle/>
        <a:p>
          <a:pPr rtl="0"/>
          <a:endParaRPr lang="zh-CN"/>
        </a:p>
      </dgm:t>
    </dgm:pt>
    <dgm:pt modelId="{76450EAB-9938-40F4-9200-A8D2B88D1B1B}">
      <dgm:prSet phldrT="[Text]"/>
      <dgm:spPr>
        <a:solidFill>
          <a:schemeClr val="accent3"/>
        </a:solidFill>
        <a:ln>
          <a:noFill/>
        </a:ln>
      </dgm:spPr>
      <dgm:t>
        <a:bodyPr rtlCol="0"/>
        <a:lstStyle/>
        <a:p>
          <a:pPr rtl="0">
            <a:defRPr b="1"/>
          </a:pPr>
          <a:r>
            <a:rPr lang="zh-CN"/>
            <a:t>标题</a:t>
          </a:r>
        </a:p>
      </dgm:t>
    </dgm:pt>
    <dgm:pt modelId="{FAB5823D-CE6E-44DE-8B5A-71782A17FE7E}" type="parTrans" cxnId="{6FD83F74-4161-4581-8BA8-B7B514FF6808}">
      <dgm:prSet/>
      <dgm:spPr/>
      <dgm:t>
        <a:bodyPr rtlCol="0"/>
        <a:lstStyle/>
        <a:p>
          <a:pPr rtl="0"/>
          <a:endParaRPr lang="zh-CN"/>
        </a:p>
      </dgm:t>
    </dgm:pt>
    <dgm:pt modelId="{82F625FB-1FB2-4D3E-91F8-D5C58CBA5C5F}" type="sibTrans" cxnId="{6FD83F74-4161-4581-8BA8-B7B514FF6808}">
      <dgm:prSet/>
      <dgm:spPr/>
      <dgm:t>
        <a:bodyPr rtlCol="0"/>
        <a:lstStyle/>
        <a:p>
          <a:pPr rtl="0"/>
          <a:endParaRPr lang="zh-CN"/>
        </a:p>
      </dgm:t>
    </dgm:pt>
    <dgm:pt modelId="{9AF37458-0230-40CA-8925-892AF1C7E64E}">
      <dgm:prSet phldrT="[Text]"/>
      <dgm:spPr>
        <a:solidFill>
          <a:schemeClr val="accent3"/>
        </a:solidFill>
        <a:ln>
          <a:noFill/>
        </a:ln>
      </dgm:spPr>
      <dgm:t>
        <a:bodyPr rtlCol="0"/>
        <a:lstStyle/>
        <a:p>
          <a:pPr rtl="0">
            <a:defRPr b="1"/>
          </a:pPr>
          <a:r>
            <a:rPr lang="zh-CN"/>
            <a:t>标题</a:t>
          </a:r>
        </a:p>
      </dgm:t>
    </dgm:pt>
    <dgm:pt modelId="{D575A58F-61CB-4DBD-B271-C7726B0368DC}" type="parTrans" cxnId="{13B073DF-B512-4DC4-BFED-259DE69EBDB5}">
      <dgm:prSet/>
      <dgm:spPr/>
      <dgm:t>
        <a:bodyPr rtlCol="0"/>
        <a:lstStyle/>
        <a:p>
          <a:pPr rtl="0"/>
          <a:endParaRPr lang="zh-CN"/>
        </a:p>
      </dgm:t>
    </dgm:pt>
    <dgm:pt modelId="{C1F3A2AD-E46A-4751-95FE-2E415D96E62A}" type="sibTrans" cxnId="{13B073DF-B512-4DC4-BFED-259DE69EBDB5}">
      <dgm:prSet/>
      <dgm:spPr/>
      <dgm:t>
        <a:bodyPr rtlCol="0"/>
        <a:lstStyle/>
        <a:p>
          <a:pPr rtl="0"/>
          <a:endParaRPr lang="zh-CN"/>
        </a:p>
      </dgm:t>
    </dgm:pt>
    <dgm:pt modelId="{3B94DD6F-2724-4746-9711-0EF4A09B54FB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 rtlCol="0"/>
        <a:lstStyle/>
        <a:p>
          <a:pPr rtl="0"/>
          <a:r>
            <a:rPr lang="zh-CN" b="0" i="0" u="none"/>
            <a:t>在演示文稿中，发言人备注在你的显示器上可见，但对观众不可见。 </a:t>
          </a:r>
          <a:endParaRPr lang="zh-CN" dirty="0"/>
        </a:p>
      </dgm:t>
    </dgm:pt>
    <dgm:pt modelId="{9C02415F-27A0-4AA8-A7F4-A64915C8C255}" type="parTrans" cxnId="{2562A5AF-EDEA-4C98-ADD3-C5343E4A030C}">
      <dgm:prSet/>
      <dgm:spPr/>
      <dgm:t>
        <a:bodyPr rtlCol="0"/>
        <a:lstStyle/>
        <a:p>
          <a:pPr rtl="0"/>
          <a:endParaRPr lang="zh-CN"/>
        </a:p>
      </dgm:t>
    </dgm:pt>
    <dgm:pt modelId="{141B8AC4-61FB-4245-A314-F0F85626A652}" type="sibTrans" cxnId="{2562A5AF-EDEA-4C98-ADD3-C5343E4A030C}">
      <dgm:prSet/>
      <dgm:spPr/>
      <dgm:t>
        <a:bodyPr rtlCol="0"/>
        <a:lstStyle/>
        <a:p>
          <a:pPr rtl="0"/>
          <a:endParaRPr lang="zh-CN"/>
        </a:p>
      </dgm:t>
    </dgm:pt>
    <dgm:pt modelId="{C08851DC-1146-4F85-9775-449DE6F6843C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b="0" i="0" u="none"/>
            <a:t>备注窗格是显示在每张幻灯片下方的方框。点击它以添加备注。 </a:t>
          </a:r>
          <a:endParaRPr lang="zh-CN" dirty="0"/>
        </a:p>
      </dgm:t>
    </dgm:pt>
    <dgm:pt modelId="{1F1D48A3-6C7D-4209-8D13-3C308AE84CE7}" type="parTrans" cxnId="{A3F50128-0096-4282-AE4B-6685DF8CD221}">
      <dgm:prSet/>
      <dgm:spPr/>
      <dgm:t>
        <a:bodyPr rtlCol="0"/>
        <a:lstStyle/>
        <a:p>
          <a:pPr rtl="0"/>
          <a:endParaRPr lang="zh-CN"/>
        </a:p>
      </dgm:t>
    </dgm:pt>
    <dgm:pt modelId="{9C3153B7-DC76-496E-BC6C-3A1CA73135B5}" type="sibTrans" cxnId="{A3F50128-0096-4282-AE4B-6685DF8CD221}">
      <dgm:prSet/>
      <dgm:spPr/>
      <dgm:t>
        <a:bodyPr rtlCol="0"/>
        <a:lstStyle/>
        <a:p>
          <a:pPr rtl="0"/>
          <a:endParaRPr lang="zh-CN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ln>
          <a:solidFill>
            <a:schemeClr val="accent3"/>
          </a:solidFill>
        </a:ln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5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5"/>
      <dgm:spPr>
        <a:ln>
          <a:solidFill>
            <a:schemeClr val="accent3"/>
          </a:solidFill>
        </a:ln>
      </dgm:spPr>
    </dgm:pt>
    <dgm:pt modelId="{6D7F9BE3-3008-4E5E-96F3-C71D72649902}" type="pres">
      <dgm:prSet presAssocID="{D423FB80-F2BD-4DDE-80B1-76F84FE09A02}" presName="ConnectorPoint" presStyleLbl="node1" presStyleIdx="0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5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5"/>
      <dgm:spPr>
        <a:ln>
          <a:solidFill>
            <a:schemeClr val="accent3"/>
          </a:solidFill>
        </a:ln>
      </dgm:spPr>
    </dgm:pt>
    <dgm:pt modelId="{8E0947F0-E28B-4B2E-B1D6-BFEED1AF012B}" type="pres">
      <dgm:prSet presAssocID="{2DC4903D-31E8-4ED6-875F-63877788B702}" presName="ConnectorPoint" presStyleLbl="node1" presStyleIdx="1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2" presStyleCnt="5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2" presStyleCnt="5"/>
      <dgm:spPr>
        <a:ln>
          <a:solidFill>
            <a:schemeClr val="accent3"/>
          </a:solidFill>
        </a:ln>
      </dgm:spPr>
    </dgm:pt>
    <dgm:pt modelId="{53B98CC0-1029-46A6-8053-0933F88F7705}" type="pres">
      <dgm:prSet presAssocID="{8A93A940-284B-49B0-9D89-5FA2B3B3C7E5}" presName="ConnectorPoint" presStyleLbl="node1" presStyleIdx="2" presStyleCnt="5"/>
      <dgm:spPr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D10A3234-F9BB-4A9C-A091-F5DBA518BE7C}" type="pres">
      <dgm:prSet presAssocID="{E0447E4A-3C15-4884-AEBE-804149EBD331}" presName="spaceBetweenRectangles" presStyleCnt="0"/>
      <dgm:spPr/>
    </dgm:pt>
    <dgm:pt modelId="{22D62643-0B0C-4009-9E59-829FBA28D384}" type="pres">
      <dgm:prSet presAssocID="{9AF37458-0230-40CA-8925-892AF1C7E64E}" presName="composite" presStyleCnt="0"/>
      <dgm:spPr/>
    </dgm:pt>
    <dgm:pt modelId="{0514CBBB-524C-44B6-8CFF-9E8C353AFFA2}" type="pres">
      <dgm:prSet presAssocID="{9AF37458-0230-40CA-8925-892AF1C7E64E}" presName="L1TextContainer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B6D17318-869C-4129-A21A-C5218F9F3011}" type="pres">
      <dgm:prSet presAssocID="{9AF37458-0230-40CA-8925-892AF1C7E64E}" presName="L2TextContainerWrapper" presStyleCnt="0">
        <dgm:presLayoutVars>
          <dgm:bulletEnabled val="1"/>
        </dgm:presLayoutVars>
      </dgm:prSet>
      <dgm:spPr/>
    </dgm:pt>
    <dgm:pt modelId="{4FB5810C-9282-4912-9FA8-160D6841B3A6}" type="pres">
      <dgm:prSet presAssocID="{9AF37458-0230-40CA-8925-892AF1C7E64E}" presName="L2TextContainer" presStyleLbl="bgAccFollowNode1" presStyleIdx="3" presStyleCnt="5"/>
      <dgm:spPr/>
    </dgm:pt>
    <dgm:pt modelId="{D60ECA16-6F71-4366-B966-30116FACD734}" type="pres">
      <dgm:prSet presAssocID="{9AF37458-0230-40CA-8925-892AF1C7E64E}" presName="FlexibleEmptyPlaceHolder" presStyleCnt="0"/>
      <dgm:spPr/>
    </dgm:pt>
    <dgm:pt modelId="{EDD3BD9D-B263-49EF-A321-1E02CAF28CE0}" type="pres">
      <dgm:prSet presAssocID="{9AF37458-0230-40CA-8925-892AF1C7E64E}" presName="ConnectLine" presStyleLbl="sibTrans1D1" presStyleIdx="3" presStyleCnt="5"/>
      <dgm:spPr>
        <a:ln>
          <a:solidFill>
            <a:schemeClr val="accent3"/>
          </a:solidFill>
        </a:ln>
      </dgm:spPr>
    </dgm:pt>
    <dgm:pt modelId="{A4207AAD-88DF-4517-A728-6745DFEAC878}" type="pres">
      <dgm:prSet presAssocID="{9AF37458-0230-40CA-8925-892AF1C7E64E}" presName="ConnectorPoint" presStyleLbl="node1" presStyleIdx="3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064241AA-32BB-4467-B7A4-3563A1BD5E7B}" type="pres">
      <dgm:prSet presAssocID="{9AF37458-0230-40CA-8925-892AF1C7E64E}" presName="EmptyPlaceHolder" presStyleCnt="0"/>
      <dgm:spPr/>
    </dgm:pt>
    <dgm:pt modelId="{9BD0D184-0AC4-4BDA-90B3-8DE505DB6A4F}" type="pres">
      <dgm:prSet presAssocID="{C1F3A2AD-E46A-4751-95FE-2E415D96E62A}" presName="spaceBetweenRectangles" presStyleCnt="0"/>
      <dgm:spPr/>
    </dgm:pt>
    <dgm:pt modelId="{4BDB2D9A-8CCD-4627-B11D-284D1486584E}" type="pres">
      <dgm:prSet presAssocID="{76450EAB-9938-40F4-9200-A8D2B88D1B1B}" presName="composite" presStyleCnt="0"/>
      <dgm:spPr/>
    </dgm:pt>
    <dgm:pt modelId="{3C8DCD87-BA03-4CFF-A3D8-0137B3D6786E}" type="pres">
      <dgm:prSet presAssocID="{76450EAB-9938-40F4-9200-A8D2B88D1B1B}" presName="L1TextContainer" presStyleLbl="alignNode1" presStyleIdx="4" presStyleCnt="5" custLinFactNeighborX="-308">
        <dgm:presLayoutVars>
          <dgm:chMax val="1"/>
          <dgm:chPref val="1"/>
          <dgm:bulletEnabled val="1"/>
        </dgm:presLayoutVars>
      </dgm:prSet>
      <dgm:spPr/>
    </dgm:pt>
    <dgm:pt modelId="{51C045F3-1AC8-4F60-ADFA-BD4A4450C633}" type="pres">
      <dgm:prSet presAssocID="{76450EAB-9938-40F4-9200-A8D2B88D1B1B}" presName="L2TextContainerWrapper" presStyleCnt="0">
        <dgm:presLayoutVars>
          <dgm:bulletEnabled val="1"/>
        </dgm:presLayoutVars>
      </dgm:prSet>
      <dgm:spPr/>
    </dgm:pt>
    <dgm:pt modelId="{C5640C9F-6F1A-4E9E-803C-C8215CD9E3E4}" type="pres">
      <dgm:prSet presAssocID="{76450EAB-9938-40F4-9200-A8D2B88D1B1B}" presName="L2TextContainer" presStyleLbl="bgAccFollowNode1" presStyleIdx="4" presStyleCnt="5"/>
      <dgm:spPr/>
    </dgm:pt>
    <dgm:pt modelId="{68A1A61D-E6DF-4865-B8AA-D0DDAE055D3F}" type="pres">
      <dgm:prSet presAssocID="{76450EAB-9938-40F4-9200-A8D2B88D1B1B}" presName="FlexibleEmptyPlaceHolder" presStyleCnt="0"/>
      <dgm:spPr/>
    </dgm:pt>
    <dgm:pt modelId="{84F2E9AB-60CD-400A-B5D9-25E3926D517A}" type="pres">
      <dgm:prSet presAssocID="{76450EAB-9938-40F4-9200-A8D2B88D1B1B}" presName="ConnectLine" presStyleLbl="sibTrans1D1" presStyleIdx="4" presStyleCnt="5"/>
      <dgm:spPr>
        <a:ln>
          <a:solidFill>
            <a:schemeClr val="accent3"/>
          </a:solidFill>
        </a:ln>
      </dgm:spPr>
    </dgm:pt>
    <dgm:pt modelId="{09766411-F982-444E-8F42-45CAD3F6C3BE}" type="pres">
      <dgm:prSet presAssocID="{76450EAB-9938-40F4-9200-A8D2B88D1B1B}" presName="ConnectorPoint" presStyleLbl="node1" presStyleIdx="4" presStyleCnt="5"/>
      <dgm:spPr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73228E3-A0C5-492A-AFE9-8B95095D6F77}" type="pres">
      <dgm:prSet presAssocID="{76450EAB-9938-40F4-9200-A8D2B88D1B1B}" presName="EmptyPlaceHolder" presStyleCnt="0"/>
      <dgm:spPr/>
    </dgm:pt>
  </dgm:ptLst>
  <dgm:cxnLst>
    <dgm:cxn modelId="{757ACC1F-33BF-4FDD-9E23-B52DCEBB38E9}" type="presOf" srcId="{3B94DD6F-2724-4746-9711-0EF4A09B54FB}" destId="{725F2AEF-0925-4411-A89A-5976D96BC3B1}" srcOrd="0" destOrd="0" presId="urn:microsoft.com/office/officeart/2017/3/layout/HorizontalLabelsTimeline"/>
    <dgm:cxn modelId="{A3F50128-0096-4282-AE4B-6685DF8CD221}" srcId="{9AF37458-0230-40CA-8925-892AF1C7E64E}" destId="{C08851DC-1146-4F85-9775-449DE6F6843C}" srcOrd="0" destOrd="0" parTransId="{1F1D48A3-6C7D-4209-8D13-3C308AE84CE7}" sibTransId="{9C3153B7-DC76-496E-BC6C-3A1CA73135B5}"/>
    <dgm:cxn modelId="{E292FB38-C739-403C-94EA-FEBF6C90B890}" type="presOf" srcId="{6BA5F3BE-D53A-42E0-A7FE-674B99BD07E6}" destId="{C5640C9F-6F1A-4E9E-803C-C8215CD9E3E4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982D7B44-1518-4DD0-82D4-8A3901DD95E9}" srcId="{FF3CD410-5E2E-4080-A893-907D31D22CB3}" destId="{8A93A940-284B-49B0-9D89-5FA2B3B3C7E5}" srcOrd="2" destOrd="0" parTransId="{CD96219D-3688-4138-ACC9-901ED9FEACCC}" sibTransId="{E0447E4A-3C15-4884-AEBE-804149EBD331}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D83F74-4161-4581-8BA8-B7B514FF6808}" srcId="{FF3CD410-5E2E-4080-A893-907D31D22CB3}" destId="{76450EAB-9938-40F4-9200-A8D2B88D1B1B}" srcOrd="4" destOrd="0" parTransId="{FAB5823D-CE6E-44DE-8B5A-71782A17FE7E}" sibTransId="{82F625FB-1FB2-4D3E-91F8-D5C58CBA5C5F}"/>
    <dgm:cxn modelId="{F7A46874-6A72-4942-A62F-472068CA8C23}" type="presOf" srcId="{76450EAB-9938-40F4-9200-A8D2B88D1B1B}" destId="{3C8DCD87-BA03-4CFF-A3D8-0137B3D6786E}" srcOrd="0" destOrd="0" presId="urn:microsoft.com/office/officeart/2017/3/layout/HorizontalLabelsTimeline"/>
    <dgm:cxn modelId="{6AEB3B94-8522-4F42-A6BC-BC55C5AED92F}" srcId="{76450EAB-9938-40F4-9200-A8D2B88D1B1B}" destId="{6BA5F3BE-D53A-42E0-A7FE-674B99BD07E6}" srcOrd="0" destOrd="0" parTransId="{9484BBA1-86EE-4AA2-B94A-A26EED0EFB1E}" sibTransId="{48C67DB7-8AA6-454C-83AE-A16B3B9F45FF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7A9E109E-17C2-437F-B259-9868DBDFE57C}" type="presOf" srcId="{C08851DC-1146-4F85-9775-449DE6F6843C}" destId="{4FB5810C-9282-4912-9FA8-160D6841B3A6}" srcOrd="0" destOrd="0" presId="urn:microsoft.com/office/officeart/2017/3/layout/HorizontalLabelsTimeline"/>
    <dgm:cxn modelId="{2562A5AF-EDEA-4C98-ADD3-C5343E4A030C}" srcId="{8A93A940-284B-49B0-9D89-5FA2B3B3C7E5}" destId="{3B94DD6F-2724-4746-9711-0EF4A09B54FB}" srcOrd="0" destOrd="0" parTransId="{9C02415F-27A0-4AA8-A7F4-A64915C8C255}" sibTransId="{141B8AC4-61FB-4245-A314-F0F85626A652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88D1B1C1-C286-42B6-8578-02F7ADF070AF}" type="presOf" srcId="{9AF37458-0230-40CA-8925-892AF1C7E64E}" destId="{0514CBBB-524C-44B6-8CFF-9E8C353AFFA2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3B073DF-B512-4DC4-BFED-259DE69EBDB5}" srcId="{FF3CD410-5E2E-4080-A893-907D31D22CB3}" destId="{9AF37458-0230-40CA-8925-892AF1C7E64E}" srcOrd="3" destOrd="0" parTransId="{D575A58F-61CB-4DBD-B271-C7726B0368DC}" sibTransId="{C1F3A2AD-E46A-4751-95FE-2E415D96E62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4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7224374C-AF62-4551-B883-0678F11DFE0E}" type="presParOf" srcId="{4C5F54B5-504F-4069-AF1D-9A370FBD268C}" destId="{D10A3234-F9BB-4A9C-A091-F5DBA518BE7C}" srcOrd="5" destOrd="0" presId="urn:microsoft.com/office/officeart/2017/3/layout/HorizontalLabelsTimeline"/>
    <dgm:cxn modelId="{E92C2D54-2030-4998-B6E1-0B397FD496E8}" type="presParOf" srcId="{4C5F54B5-504F-4069-AF1D-9A370FBD268C}" destId="{22D62643-0B0C-4009-9E59-829FBA28D384}" srcOrd="6" destOrd="0" presId="urn:microsoft.com/office/officeart/2017/3/layout/HorizontalLabelsTimeline"/>
    <dgm:cxn modelId="{83F2BFCB-71E8-4532-8742-A465ADABCDDF}" type="presParOf" srcId="{22D62643-0B0C-4009-9E59-829FBA28D384}" destId="{0514CBBB-524C-44B6-8CFF-9E8C353AFFA2}" srcOrd="0" destOrd="0" presId="urn:microsoft.com/office/officeart/2017/3/layout/HorizontalLabelsTimeline"/>
    <dgm:cxn modelId="{A5413EA4-0434-44C3-B28C-CC820D2CB2D4}" type="presParOf" srcId="{22D62643-0B0C-4009-9E59-829FBA28D384}" destId="{B6D17318-869C-4129-A21A-C5218F9F3011}" srcOrd="1" destOrd="0" presId="urn:microsoft.com/office/officeart/2017/3/layout/HorizontalLabelsTimeline"/>
    <dgm:cxn modelId="{15CF7D9E-500F-487B-9685-E39E0F543B41}" type="presParOf" srcId="{B6D17318-869C-4129-A21A-C5218F9F3011}" destId="{4FB5810C-9282-4912-9FA8-160D6841B3A6}" srcOrd="0" destOrd="0" presId="urn:microsoft.com/office/officeart/2017/3/layout/HorizontalLabelsTimeline"/>
    <dgm:cxn modelId="{87BC0DBE-1DA9-48FE-B351-EA7961839E5B}" type="presParOf" srcId="{B6D17318-869C-4129-A21A-C5218F9F3011}" destId="{D60ECA16-6F71-4366-B966-30116FACD734}" srcOrd="1" destOrd="0" presId="urn:microsoft.com/office/officeart/2017/3/layout/HorizontalLabelsTimeline"/>
    <dgm:cxn modelId="{EB6F7731-DB07-4BE2-AAB1-EBC518EA43BC}" type="presParOf" srcId="{22D62643-0B0C-4009-9E59-829FBA28D384}" destId="{EDD3BD9D-B263-49EF-A321-1E02CAF28CE0}" srcOrd="2" destOrd="0" presId="urn:microsoft.com/office/officeart/2017/3/layout/HorizontalLabelsTimeline"/>
    <dgm:cxn modelId="{E1C27454-2A79-4004-BA1C-85C6EE9BCB0F}" type="presParOf" srcId="{22D62643-0B0C-4009-9E59-829FBA28D384}" destId="{A4207AAD-88DF-4517-A728-6745DFEAC878}" srcOrd="3" destOrd="0" presId="urn:microsoft.com/office/officeart/2017/3/layout/HorizontalLabelsTimeline"/>
    <dgm:cxn modelId="{545F58EA-FAAE-4096-AC67-B0E0B7CA09CA}" type="presParOf" srcId="{22D62643-0B0C-4009-9E59-829FBA28D384}" destId="{064241AA-32BB-4467-B7A4-3563A1BD5E7B}" srcOrd="4" destOrd="0" presId="urn:microsoft.com/office/officeart/2017/3/layout/HorizontalLabelsTimeline"/>
    <dgm:cxn modelId="{C532297E-4E9F-4918-A997-FE6BD56D9DFD}" type="presParOf" srcId="{4C5F54B5-504F-4069-AF1D-9A370FBD268C}" destId="{9BD0D184-0AC4-4BDA-90B3-8DE505DB6A4F}" srcOrd="7" destOrd="0" presId="urn:microsoft.com/office/officeart/2017/3/layout/HorizontalLabelsTimeline"/>
    <dgm:cxn modelId="{02308829-7062-43BC-8394-108096C35B10}" type="presParOf" srcId="{4C5F54B5-504F-4069-AF1D-9A370FBD268C}" destId="{4BDB2D9A-8CCD-4627-B11D-284D1486584E}" srcOrd="8" destOrd="0" presId="urn:microsoft.com/office/officeart/2017/3/layout/HorizontalLabelsTimeline"/>
    <dgm:cxn modelId="{4F2DCFCA-86FF-4D13-80C1-C948D216E72E}" type="presParOf" srcId="{4BDB2D9A-8CCD-4627-B11D-284D1486584E}" destId="{3C8DCD87-BA03-4CFF-A3D8-0137B3D6786E}" srcOrd="0" destOrd="0" presId="urn:microsoft.com/office/officeart/2017/3/layout/HorizontalLabelsTimeline"/>
    <dgm:cxn modelId="{44975A45-7A1F-43EE-852F-2B302DDD58E8}" type="presParOf" srcId="{4BDB2D9A-8CCD-4627-B11D-284D1486584E}" destId="{51C045F3-1AC8-4F60-ADFA-BD4A4450C633}" srcOrd="1" destOrd="0" presId="urn:microsoft.com/office/officeart/2017/3/layout/HorizontalLabelsTimeline"/>
    <dgm:cxn modelId="{020BF51C-81C1-49D0-B364-FDE4A50DC963}" type="presParOf" srcId="{51C045F3-1AC8-4F60-ADFA-BD4A4450C633}" destId="{C5640C9F-6F1A-4E9E-803C-C8215CD9E3E4}" srcOrd="0" destOrd="0" presId="urn:microsoft.com/office/officeart/2017/3/layout/HorizontalLabelsTimeline"/>
    <dgm:cxn modelId="{8C0C072E-851F-420B-8022-2342B4641452}" type="presParOf" srcId="{51C045F3-1AC8-4F60-ADFA-BD4A4450C633}" destId="{68A1A61D-E6DF-4865-B8AA-D0DDAE055D3F}" srcOrd="1" destOrd="0" presId="urn:microsoft.com/office/officeart/2017/3/layout/HorizontalLabelsTimeline"/>
    <dgm:cxn modelId="{20A53B00-46CF-43A4-8725-4B4D6BCC16DF}" type="presParOf" srcId="{4BDB2D9A-8CCD-4627-B11D-284D1486584E}" destId="{84F2E9AB-60CD-400A-B5D9-25E3926D517A}" srcOrd="2" destOrd="0" presId="urn:microsoft.com/office/officeart/2017/3/layout/HorizontalLabelsTimeline"/>
    <dgm:cxn modelId="{CECC0C13-CE22-4E3E-9E46-D8B7A27625DB}" type="presParOf" srcId="{4BDB2D9A-8CCD-4627-B11D-284D1486584E}" destId="{09766411-F982-444E-8F42-45CAD3F6C3BE}" srcOrd="3" destOrd="0" presId="urn:microsoft.com/office/officeart/2017/3/layout/HorizontalLabelsTimeline"/>
    <dgm:cxn modelId="{319C0899-90D7-411B-92F6-183FC583EA91}" type="presParOf" srcId="{4BDB2D9A-8CCD-4627-B11D-284D1486584E}" destId="{773228E3-A0C5-492A-AFE9-8B95095D6F77}" srcOrd="4" destOrd="0" presId="urn:microsoft.com/office/officeart/2017/3/layout/HorizontalLabels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103437"/>
          <a:ext cx="105430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15802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1900" kern="1200"/>
            <a:t>标题</a:t>
          </a:r>
        </a:p>
      </dsp:txBody>
      <dsp:txXfrm>
        <a:off x="215802" y="1304131"/>
        <a:ext cx="3089602" cy="504825"/>
      </dsp:txXfrm>
    </dsp:sp>
    <dsp:sp modelId="{255B3FC7-BD87-4810-87ED-7952D0F23157}">
      <dsp:nvSpPr>
        <dsp:cNvPr id="0" name=""/>
        <dsp:cNvSpPr/>
      </dsp:nvSpPr>
      <dsp:spPr>
        <a:xfrm>
          <a:off x="215802" y="255120"/>
          <a:ext cx="3089602" cy="104901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u="none" kern="1200" dirty="0"/>
            <a:t>若要启动演示文稿，请转到“幻灯片放映”选项卡，然后选择“从头开始”。</a:t>
          </a:r>
          <a:endParaRPr lang="zh-CN" altLang="en-US" sz="1600" kern="1200" dirty="0"/>
        </a:p>
      </dsp:txBody>
      <dsp:txXfrm>
        <a:off x="215802" y="255120"/>
        <a:ext cx="3089602" cy="1049010"/>
      </dsp:txXfrm>
    </dsp:sp>
    <dsp:sp modelId="{DF478A7F-4668-4E0A-86F7-C1205CF5AA73}">
      <dsp:nvSpPr>
        <dsp:cNvPr id="0" name=""/>
        <dsp:cNvSpPr/>
      </dsp:nvSpPr>
      <dsp:spPr>
        <a:xfrm>
          <a:off x="1760603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1971258" y="2397918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1900" kern="1200"/>
            <a:t>标题</a:t>
          </a:r>
        </a:p>
      </dsp:txBody>
      <dsp:txXfrm>
        <a:off x="1971258" y="2397918"/>
        <a:ext cx="3089602" cy="504825"/>
      </dsp:txXfrm>
    </dsp:sp>
    <dsp:sp modelId="{1D60394B-1800-4790-9694-08B1C1D1B34D}">
      <dsp:nvSpPr>
        <dsp:cNvPr id="0" name=""/>
        <dsp:cNvSpPr/>
      </dsp:nvSpPr>
      <dsp:spPr>
        <a:xfrm>
          <a:off x="1971258" y="2902743"/>
          <a:ext cx="3089602" cy="1271527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u="none" kern="1200"/>
            <a:t>若要在幻灯片视图中显示演示者视图，请在底部左侧的控制栏上选择三个圆点，然后选择“显示演示者视图”。 </a:t>
          </a:r>
          <a:endParaRPr lang="zh-CN" altLang="en-US" sz="1600" kern="1200" dirty="0"/>
        </a:p>
      </dsp:txBody>
      <dsp:txXfrm>
        <a:off x="1971258" y="2902743"/>
        <a:ext cx="3089602" cy="1271527"/>
      </dsp:txXfrm>
    </dsp:sp>
    <dsp:sp modelId="{59F1EF41-14EA-48EE-A559-118169DBDB24}">
      <dsp:nvSpPr>
        <dsp:cNvPr id="0" name=""/>
        <dsp:cNvSpPr/>
      </dsp:nvSpPr>
      <dsp:spPr>
        <a:xfrm>
          <a:off x="3516059" y="2103437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727882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3483338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3726714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1900" kern="1200"/>
            <a:t>标题</a:t>
          </a:r>
        </a:p>
      </dsp:txBody>
      <dsp:txXfrm>
        <a:off x="3726714" y="1304131"/>
        <a:ext cx="3089602" cy="504825"/>
      </dsp:txXfrm>
    </dsp:sp>
    <dsp:sp modelId="{725F2AEF-0925-4411-A89A-5976D96BC3B1}">
      <dsp:nvSpPr>
        <dsp:cNvPr id="0" name=""/>
        <dsp:cNvSpPr/>
      </dsp:nvSpPr>
      <dsp:spPr>
        <a:xfrm>
          <a:off x="3726714" y="255120"/>
          <a:ext cx="3089602" cy="104901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u="none" kern="1200"/>
            <a:t>在演示文稿中，发言人备注在你的显示器上可见，但对观众不可见。 </a:t>
          </a:r>
          <a:endParaRPr lang="zh-CN" altLang="en-US" sz="1600" kern="1200" dirty="0"/>
        </a:p>
      </dsp:txBody>
      <dsp:txXfrm>
        <a:off x="3726714" y="255120"/>
        <a:ext cx="3089602" cy="1049010"/>
      </dsp:txXfrm>
    </dsp:sp>
    <dsp:sp modelId="{3F1F843F-8CAA-4ECF-B5A2-211D6C43D3C6}">
      <dsp:nvSpPr>
        <dsp:cNvPr id="0" name=""/>
        <dsp:cNvSpPr/>
      </dsp:nvSpPr>
      <dsp:spPr>
        <a:xfrm>
          <a:off x="5271515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4CBBB-524C-44B6-8CFF-9E8C353AFFA2}">
      <dsp:nvSpPr>
        <dsp:cNvPr id="0" name=""/>
        <dsp:cNvSpPr/>
      </dsp:nvSpPr>
      <dsp:spPr>
        <a:xfrm>
          <a:off x="5482170" y="2397918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1900" kern="1200"/>
            <a:t>标题</a:t>
          </a:r>
        </a:p>
      </dsp:txBody>
      <dsp:txXfrm>
        <a:off x="5482170" y="2397918"/>
        <a:ext cx="3089602" cy="504825"/>
      </dsp:txXfrm>
    </dsp:sp>
    <dsp:sp modelId="{4FB5810C-9282-4912-9FA8-160D6841B3A6}">
      <dsp:nvSpPr>
        <dsp:cNvPr id="0" name=""/>
        <dsp:cNvSpPr/>
      </dsp:nvSpPr>
      <dsp:spPr>
        <a:xfrm>
          <a:off x="5482170" y="2902743"/>
          <a:ext cx="3089602" cy="104901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u="none" kern="1200"/>
            <a:t>备注窗格是显示在每张幻灯片下方的方框。点击它以添加备注。 </a:t>
          </a:r>
          <a:endParaRPr lang="zh-CN" altLang="en-US" sz="1600" kern="1200" dirty="0"/>
        </a:p>
      </dsp:txBody>
      <dsp:txXfrm>
        <a:off x="5482170" y="2902743"/>
        <a:ext cx="3089602" cy="1049010"/>
      </dsp:txXfrm>
    </dsp:sp>
    <dsp:sp modelId="{EDD3BD9D-B263-49EF-A321-1E02CAF28CE0}">
      <dsp:nvSpPr>
        <dsp:cNvPr id="0" name=""/>
        <dsp:cNvSpPr/>
      </dsp:nvSpPr>
      <dsp:spPr>
        <a:xfrm>
          <a:off x="7026972" y="2103437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5238794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7AAD-88DF-4517-A728-6745DFEAC878}">
      <dsp:nvSpPr>
        <dsp:cNvPr id="0" name=""/>
        <dsp:cNvSpPr/>
      </dsp:nvSpPr>
      <dsp:spPr>
        <a:xfrm rot="2700000">
          <a:off x="6994250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DCD87-BA03-4CFF-A3D8-0137B3D6786E}">
      <dsp:nvSpPr>
        <dsp:cNvPr id="0" name=""/>
        <dsp:cNvSpPr/>
      </dsp:nvSpPr>
      <dsp:spPr>
        <a:xfrm>
          <a:off x="7228110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1900" kern="1200"/>
            <a:t>标题</a:t>
          </a:r>
        </a:p>
      </dsp:txBody>
      <dsp:txXfrm>
        <a:off x="7228110" y="1304131"/>
        <a:ext cx="3089602" cy="504825"/>
      </dsp:txXfrm>
    </dsp:sp>
    <dsp:sp modelId="{C5640C9F-6F1A-4E9E-803C-C8215CD9E3E4}">
      <dsp:nvSpPr>
        <dsp:cNvPr id="0" name=""/>
        <dsp:cNvSpPr/>
      </dsp:nvSpPr>
      <dsp:spPr>
        <a:xfrm>
          <a:off x="7237626" y="32603"/>
          <a:ext cx="3089602" cy="1271527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i="0" u="none" kern="1200"/>
            <a:t>如果看不到备注窗格或它已完全最小化，请在 </a:t>
          </a:r>
          <a:r>
            <a:rPr lang="en-US" altLang="zh-CN" sz="1600" b="0" i="0" u="none" kern="1200"/>
            <a:t>PowerPoint </a:t>
          </a:r>
          <a:r>
            <a:rPr lang="zh-CN" altLang="en-US" sz="1600" b="0" i="0" u="none" kern="1200"/>
            <a:t>窗口底部的任务栏上单击“备注”。 </a:t>
          </a:r>
          <a:endParaRPr lang="zh-CN" altLang="en-US" sz="1600" kern="1200" dirty="0"/>
        </a:p>
      </dsp:txBody>
      <dsp:txXfrm>
        <a:off x="7237626" y="32603"/>
        <a:ext cx="3089602" cy="1271527"/>
      </dsp:txXfrm>
    </dsp:sp>
    <dsp:sp modelId="{84F2E9AB-60CD-400A-B5D9-25E3926D517A}">
      <dsp:nvSpPr>
        <dsp:cNvPr id="0" name=""/>
        <dsp:cNvSpPr/>
      </dsp:nvSpPr>
      <dsp:spPr>
        <a:xfrm>
          <a:off x="8772912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66411-F982-444E-8F42-45CAD3F6C3BE}">
      <dsp:nvSpPr>
        <dsp:cNvPr id="0" name=""/>
        <dsp:cNvSpPr/>
      </dsp:nvSpPr>
      <dsp:spPr>
        <a:xfrm rot="2700000">
          <a:off x="8740190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水平标签日程表"/>
  <dgm:desc val="用于按时间顺序显示事件列表。矩形包含说明，而日期紧随显示于下方。它可以显示大量的文本和中等长度的日期格式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5353648-DC29-4DDB-BDAF-A543ACFC82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309F94-7FC5-4818-93DF-8B20A81013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52BFD-AEE0-484F-90F5-625216D3C0C4}" type="datetime1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434CAF-D41D-476D-B150-848B97346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A0F08B-07ED-4CC5-A071-5E6F1DB3BF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DCCE6-2902-4134-95F5-5956A6D61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31030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B329AC-E520-480A-BC2E-7B17A9D1CC73}" type="datetime1">
              <a:rPr lang="zh-CN" altLang="en-US" smtClean="0"/>
              <a:t>2021/11/2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DC92804-03A6-47F6-A893-4DDB8903A808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C92804-03A6-47F6-A893-4DDB8903A808}" type="slidenum">
              <a:rPr lang="zh-CN" smtClean="0"/>
              <a:t>1</a:t>
            </a:fld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311F07-2F06-4B31-BBAC-30375DF1E7E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0DAA0E9-DE12-40D8-95AB-64245DC9C128}" type="datetime1">
              <a:rPr lang="zh-CN" altLang="en-US" smtClean="0"/>
              <a:t>2021/11/2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zh-CN" smtClean="0"/>
              <a:t>9</a:t>
            </a:fld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29352-BB95-4E5B-9DFE-3D9B830849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71DD6E9-2287-422B-8B5D-5032F09E1152}" type="datetime1">
              <a:rPr lang="zh-CN" altLang="en-US" smtClean="0"/>
              <a:t>2021/11/2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6223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rtlCol="0" anchor="ctr" anchorCtr="0">
            <a:normAutofit/>
          </a:bodyPr>
          <a:lstStyle/>
          <a:p>
            <a:pPr algn="l" rtl="0">
              <a:lnSpc>
                <a:spcPts val="5800"/>
              </a:lnSpc>
            </a:pPr>
            <a:r>
              <a:rPr lang="zh-CN" altLang="en-US" sz="4800"/>
              <a:t>单击此处编辑母版标题样式</a:t>
            </a:r>
            <a:endParaRPr lang="zh-CN" sz="4800" dirty="0"/>
          </a:p>
        </p:txBody>
      </p:sp>
      <p:sp>
        <p:nvSpPr>
          <p:cNvPr id="8" name="副标题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algn="l" rtl="0">
              <a:lnSpc>
                <a:spcPts val="3200"/>
              </a:lnSpc>
            </a:pPr>
            <a:r>
              <a:rPr lang="zh-CN" altLang="en-US" sz="2200"/>
              <a:t>单击此处编辑母版副标题样式</a:t>
            </a:r>
            <a:endParaRPr lang="zh-CN" sz="2200" dirty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rtlCol="0" anchor="t">
            <a:normAutofit/>
          </a:bodyPr>
          <a:lstStyle/>
          <a:p>
            <a:pPr rtl="0"/>
            <a:r>
              <a:rPr lang="zh-CN" altLang="en-US" sz="4800">
                <a:solidFill>
                  <a:schemeClr val="tx1"/>
                </a:solidFill>
              </a:rPr>
              <a:t>单击此处编辑母版标题样式</a:t>
            </a:r>
            <a:endParaRPr lang="zh-CN" sz="4800" dirty="0">
              <a:solidFill>
                <a:schemeClr val="tx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rtlCol="0"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 rtl="0">
              <a:lnSpc>
                <a:spcPts val="2800"/>
              </a:lnSpc>
            </a:pPr>
            <a:r>
              <a:rPr lang="zh-CN" altLang="en-US" sz="1800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rtlCol="0" anchor="b">
            <a:normAutofit/>
          </a:bodyPr>
          <a:lstStyle/>
          <a:p>
            <a:pPr rtl="0"/>
            <a:r>
              <a:rPr lang="zh-CN" altLang="en-US" sz="4800"/>
              <a:t>单击此处编辑母版标题样式</a:t>
            </a:r>
            <a:endParaRPr lang="zh-CN" sz="48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 rtl="0">
              <a:lnSpc>
                <a:spcPts val="2800"/>
              </a:lnSpc>
            </a:pPr>
            <a:r>
              <a:rPr lang="zh-CN" altLang="en-US" sz="1800"/>
              <a:t>单击此处编辑母版文本样式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 rtlCol="0"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 anchor="ctr" anchorCtr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 anchor="ctr" anchorCtr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fld id="{3A4F6043-7A67-491B-98BC-F933DED7226D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 rtlCol="0"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>
            <a:normAutofit/>
          </a:bodyPr>
          <a:lstStyle>
            <a:lvl1pPr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 rtlCol="0"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 rtlCol="0"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>
            <a:normAutofit/>
          </a:bodyPr>
          <a:lstStyle>
            <a:lvl1pPr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 rtlCol="0"/>
          <a:lstStyle>
            <a:lvl1pPr>
              <a:defRPr sz="2400"/>
            </a:lvl1pPr>
            <a:lvl2pPr>
              <a:defRPr sz="22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 rtlCol="0"/>
          <a:lstStyle>
            <a:lvl1pPr>
              <a:defRPr sz="2400"/>
            </a:lvl1pPr>
            <a:lvl2pPr>
              <a:defRPr sz="22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 rtlCol="0">
            <a:normAutofit/>
          </a:bodyPr>
          <a:lstStyle>
            <a:lvl1pPr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rtlCol="0" anchor="b">
            <a:noAutofit/>
          </a:bodyPr>
          <a:lstStyle>
            <a:lvl1pPr>
              <a:defRPr sz="5200">
                <a:latin typeface="宋体 (Headings)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 rtlCol="0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灰色矩形背景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rtlCol="0" anchor="b">
            <a:normAutofit/>
          </a:bodyPr>
          <a:lstStyle/>
          <a:p>
            <a:pPr rtl="0"/>
            <a:r>
              <a:rPr lang="zh-CN" altLang="en-US" sz="4800">
                <a:solidFill>
                  <a:schemeClr val="tx1"/>
                </a:solidFill>
              </a:rPr>
              <a:t>单击此处编辑母版标题样式</a:t>
            </a:r>
            <a:endParaRPr lang="zh-CN" sz="4800" dirty="0">
              <a:solidFill>
                <a:schemeClr val="tx1"/>
              </a:solidFill>
            </a:endParaRP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9" name="图片占位符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rtlCol="0" anchor="t" anchorCtr="0">
            <a:normAutofit/>
          </a:bodyPr>
          <a:lstStyle>
            <a:lvl1pPr>
              <a:buNone/>
              <a:defRPr/>
            </a:lvl1pPr>
          </a:lstStyle>
          <a:p>
            <a:pPr lvl="0" rtl="0">
              <a:lnSpc>
                <a:spcPts val="2800"/>
              </a:lnSpc>
            </a:pPr>
            <a:r>
              <a:rPr lang="zh-CN" altLang="en-US" sz="1800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rtlCol="0" anchor="b">
            <a:normAutofit/>
          </a:bodyPr>
          <a:lstStyle/>
          <a:p>
            <a:pPr rtl="0"/>
            <a:r>
              <a:rPr lang="zh-CN" altLang="en-US" sz="4800">
                <a:solidFill>
                  <a:schemeClr val="tx1"/>
                </a:solidFill>
              </a:rPr>
              <a:t>单击此处编辑母版标题样式</a:t>
            </a:r>
            <a:endParaRPr lang="zh-CN" sz="4800" dirty="0">
              <a:solidFill>
                <a:schemeClr val="tx1"/>
              </a:solidFill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rtlCol="0"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 rtl="0">
              <a:lnSpc>
                <a:spcPts val="2800"/>
              </a:lnSpc>
            </a:pPr>
            <a:r>
              <a:rPr lang="zh-CN" altLang="en-US" sz="1800">
                <a:solidFill>
                  <a:schemeClr val="tx1"/>
                </a:solidFill>
              </a:rPr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rtlCol="0" anchor="b" anchorCtr="0">
            <a:normAutofit/>
          </a:bodyPr>
          <a:lstStyle/>
          <a:p>
            <a:pPr algn="l" rtl="0">
              <a:lnSpc>
                <a:spcPts val="5800"/>
              </a:lnSpc>
            </a:pPr>
            <a:r>
              <a:rPr lang="zh-CN" altLang="en-US" sz="4800"/>
              <a:t>单击此处编辑母版标题样式</a:t>
            </a:r>
            <a:endParaRPr lang="zh-CN" sz="4800" dirty="0"/>
          </a:p>
        </p:txBody>
      </p:sp>
      <p:sp>
        <p:nvSpPr>
          <p:cNvPr id="6" name="副标题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algn="l" rtl="0">
              <a:lnSpc>
                <a:spcPts val="3200"/>
              </a:lnSpc>
            </a:pPr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7" name="长方形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日程表图表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 rtlCol="0"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rtlCol="0" anchor="b" anchorCtr="0">
            <a:normAutofit/>
          </a:bodyPr>
          <a:lstStyle/>
          <a:p>
            <a:pPr algn="l" rtl="0">
              <a:lnSpc>
                <a:spcPts val="5800"/>
              </a:lnSpc>
            </a:pPr>
            <a:r>
              <a:rPr lang="zh-CN" altLang="en-US" sz="4800"/>
              <a:t>单击此处编辑母版标题样式</a:t>
            </a:r>
            <a:endParaRPr lang="zh-CN" sz="4800" dirty="0"/>
          </a:p>
        </p:txBody>
      </p:sp>
      <p:sp>
        <p:nvSpPr>
          <p:cNvPr id="9" name="副标题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algn="l" rtl="0">
              <a:lnSpc>
                <a:spcPts val="3200"/>
              </a:lnSpc>
            </a:pPr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8" name="图片占位符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rtlCol="0"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rtlCol="0"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36" name="图片占位符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rtlCol="0" anchor="b" anchorCtr="0"/>
          <a:lstStyle>
            <a:lvl1pPr>
              <a:buNone/>
              <a:defRPr sz="2000" b="1"/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37" name="图片占位符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rtlCol="0" anchor="b" anchorCtr="0"/>
          <a:lstStyle>
            <a:lvl1pPr>
              <a:buNone/>
              <a:defRPr sz="2000" b="1"/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38" name="图片占位符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rtlCol="0" anchor="b" anchorCtr="0"/>
          <a:lstStyle>
            <a:lvl1pPr>
              <a:buNone/>
              <a:defRPr sz="2000" b="1"/>
            </a:lvl1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长方形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内容 2 列（比较幻灯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>
            <a:normAutofit/>
          </a:bodyPr>
          <a:lstStyle>
            <a:lvl1pPr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 rtlCol="0"/>
          <a:lstStyle>
            <a:lvl1pPr>
              <a:defRPr sz="2400"/>
            </a:lvl1pPr>
            <a:lvl2pPr>
              <a:defRPr sz="22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 rtlCol="0"/>
          <a:lstStyle>
            <a:lvl1pPr>
              <a:defRPr sz="2400"/>
            </a:lvl1pPr>
            <a:lvl2pPr>
              <a:defRPr sz="2200"/>
            </a:lvl2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1" name="长方形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直接连接符​​(S)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>
            <a:normAutofit/>
          </a:bodyPr>
          <a:lstStyle>
            <a:lvl1pPr>
              <a:defRPr sz="5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 rtlCol="0"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 rtlCol="0"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  <p:cxnSp>
        <p:nvCxnSpPr>
          <p:cNvPr id="12" name="直接连接符​​(S)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 rtlCol="0"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/>
              <a:t>单击此处编辑母版标题样式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3A4F6043-7A67-491B-98BC-F933DED7226D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4309" y="1348816"/>
            <a:ext cx="6467547" cy="1558680"/>
          </a:xfrm>
        </p:spPr>
        <p:txBody>
          <a:bodyPr rtlCol="0"/>
          <a:lstStyle/>
          <a:p>
            <a:pPr rtl="0"/>
            <a:r>
              <a:rPr lang="en-US" altLang="zh-CN" dirty="0"/>
              <a:t>Telegram</a:t>
            </a:r>
            <a:r>
              <a:rPr lang="zh-CN" altLang="en-US" dirty="0"/>
              <a:t>架构简介</a:t>
            </a:r>
            <a:endParaRPr 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5E34824-B508-4F9B-9AF8-D7C38E7F3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4603" y="3849059"/>
            <a:ext cx="4046957" cy="1558673"/>
          </a:xfrm>
        </p:spPr>
        <p:txBody>
          <a:bodyPr rtlCol="0"/>
          <a:lstStyle/>
          <a:p>
            <a:pPr rtl="0"/>
            <a:r>
              <a:rPr lang="zh-CN" altLang="en-US" dirty="0"/>
              <a:t>陈钢 何一凡 李宁 王齐</a:t>
            </a:r>
            <a:endParaRPr 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A16C3F-A3D8-4984-BC4A-6A29DF33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22" y="1348823"/>
            <a:ext cx="1558673" cy="155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/>
          <a:lstStyle/>
          <a:p>
            <a:pPr rtl="0"/>
            <a:r>
              <a:rPr lang="zh-CN"/>
              <a:t>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C25B1-E610-4E19-B5DC-09483553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添加文本、图像、艺术作品和视频。 </a:t>
            </a:r>
          </a:p>
          <a:p>
            <a:pPr rtl="0"/>
            <a:r>
              <a:rPr lang="zh-CN" dirty="0"/>
              <a:t>添加切换效果、动画和动作。 </a:t>
            </a:r>
          </a:p>
          <a:p>
            <a:pPr rtl="0"/>
            <a:r>
              <a:rPr lang="zh-CN" dirty="0"/>
              <a:t>保存到 OneDrive，以便从计算机、</a:t>
            </a:r>
            <a:br>
              <a:rPr lang="en-US" altLang="zh-CN" dirty="0"/>
            </a:br>
            <a:r>
              <a:rPr lang="zh-CN" dirty="0"/>
              <a:t>平板电脑或手机访问演示文稿。 </a:t>
            </a:r>
          </a:p>
          <a:p>
            <a:pPr rtl="0"/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FB8B28-EBE0-45E3-B30F-C73184291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4EF738-C546-48C9-8CF1-CCC2D0FA0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打开“设计创意”窗格，实现即时幻灯片美化。 </a:t>
            </a:r>
          </a:p>
          <a:p>
            <a:pPr rtl="0"/>
            <a:r>
              <a:rPr lang="zh-CN"/>
              <a:t>如果有设计灵感，将在此处显示。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5560A2-758E-48F8-8C47-E858FB0B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97571D-3E03-47C9-A7DF-738BADE1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0571D59-3C1F-48C1-A842-77AA29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10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AC3FE-7130-4F84-BB48-126F0EF7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/>
          <a:lstStyle/>
          <a:p>
            <a:pPr rtl="0"/>
            <a:r>
              <a:rPr lang="zh-CN"/>
              <a:t>内容 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9BE43D-FA1F-4FA0-B1C3-D62E3FE2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37DC2-24E2-44B3-B3ED-128FC59DE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 rtlCol="0">
            <a:noAutofit/>
          </a:bodyPr>
          <a:lstStyle/>
          <a:p>
            <a:pPr lvl="0" rtl="0"/>
            <a:r>
              <a:rPr lang="zh-CN"/>
              <a:t>添加文本、图像、艺术作品和视频。 </a:t>
            </a:r>
          </a:p>
          <a:p>
            <a:pPr lvl="0" rtl="0"/>
            <a:r>
              <a:rPr lang="zh-CN"/>
              <a:t>添加切换效果、动画和动作。 </a:t>
            </a:r>
          </a:p>
          <a:p>
            <a:pPr lvl="0" rtl="0"/>
            <a:r>
              <a:rPr lang="zh-CN"/>
              <a:t>保存到 OneDrive，以便从计算机、平板电脑或手机访问演示文稿。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108F89-C6D1-41C4-80F9-62D829C38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61F951-2F63-494C-8F18-BE5D335AC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 rtlCol="0">
            <a:noAutofit/>
          </a:bodyPr>
          <a:lstStyle/>
          <a:p>
            <a:pPr rtl="0"/>
            <a:r>
              <a:rPr lang="zh-CN" dirty="0"/>
              <a:t>打开“设计创意”窗格，</a:t>
            </a:r>
            <a:br>
              <a:rPr lang="en-US" altLang="zh-CN" dirty="0"/>
            </a:br>
            <a:r>
              <a:rPr lang="zh-CN" dirty="0"/>
              <a:t>实现即时幻灯片美化。 </a:t>
            </a:r>
          </a:p>
          <a:p>
            <a:pPr rtl="0"/>
            <a:r>
              <a:rPr lang="zh-CN" dirty="0"/>
              <a:t>如果有设计灵感，将在此处显示。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3680FC98-8879-4E37-9BDD-9FD0603E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6B7FD5A-954C-4A6D-9B44-2BC7A322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CEA833C-2CBF-44B6-9550-2F106707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11</a:t>
            </a:fld>
            <a:endParaRPr 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D2C37E1-F981-4F52-9B19-44D05A0B4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E920FC0-3A2D-4056-BB32-DF20E6C9EE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 rtlCol="0">
            <a:noAutofit/>
          </a:bodyPr>
          <a:lstStyle/>
          <a:p>
            <a:pPr rtl="0"/>
            <a:r>
              <a:rPr lang="zh-CN"/>
              <a:t>此 PowerPoint 主题使用独特的一组颜色、字体和效果来打造这些幻灯片的整体外观。 </a:t>
            </a:r>
          </a:p>
          <a:p>
            <a:pPr rtl="0"/>
            <a:r>
              <a:rPr lang="zh-CN"/>
              <a:t>PowerPoint 有大量主题，可以让你的演示文稿别具一格。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1161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A3366-097D-49B2-BEEA-81A815A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rtlCol="0"/>
          <a:lstStyle/>
          <a:p>
            <a:pPr rtl="0"/>
            <a:r>
              <a:rPr lang="zh-CN"/>
              <a:t>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0A8D4-7BF4-4460-BA9F-D140977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借助 PowerPoint，你都可以创建演示文稿，并与位于任意位置的用户共享你的作品。在这里键入想要的文本以开始使用。还可在此模板上添加图像、艺术作品和视频。保存到 OneDrive，并从计算机、平板电脑或手机访问演示文稿。 </a:t>
            </a:r>
          </a:p>
          <a:p>
            <a:pPr rtl="0"/>
            <a:endParaRPr lang="zh-CN" dirty="0"/>
          </a:p>
        </p:txBody>
      </p:sp>
      <p:pic>
        <p:nvPicPr>
          <p:cNvPr id="9" name="图片占位符 8" descr="厨房灯和吧台椅">
            <a:extLst>
              <a:ext uri="{FF2B5EF4-FFF2-40B4-BE49-F238E27FC236}">
                <a16:creationId xmlns:a16="http://schemas.microsoft.com/office/drawing/2014/main" id="{495FAF00-0119-49E3-A38B-52B84E6BE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" y="3355848"/>
            <a:ext cx="5230368" cy="2816352"/>
          </a:xfrm>
        </p:spPr>
      </p:pic>
      <p:pic>
        <p:nvPicPr>
          <p:cNvPr id="11" name="图片占位符 10" descr="餐厅、椅子、灰色、植物 ">
            <a:extLst>
              <a:ext uri="{FF2B5EF4-FFF2-40B4-BE49-F238E27FC236}">
                <a16:creationId xmlns:a16="http://schemas.microsoft.com/office/drawing/2014/main" id="{2B263BC5-E319-43D0-9C9E-1FE53415BA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992" y="3355848"/>
            <a:ext cx="5843016" cy="2816352"/>
          </a:xfr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6AA940CA-4F98-4E5C-B1C8-81F8FC09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148C17DC-528C-4D3E-95D0-CCFE9F63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A2C7052-C5E5-47FE-B977-930D156A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12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7296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rtlCol="0"/>
          <a:lstStyle/>
          <a:p>
            <a:pPr rtl="0"/>
            <a:r>
              <a:rPr lang="zh-CN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A4C54-B3B2-4B02-A340-C72E57FE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 rtlCol="0"/>
          <a:lstStyle/>
          <a:p>
            <a:pPr rtl="0"/>
            <a:r>
              <a:rPr lang="zh-CN"/>
              <a:t>发言者姓名</a:t>
            </a:r>
          </a:p>
          <a:p>
            <a:pPr rtl="0"/>
            <a:r>
              <a:rPr lang="zh-CN"/>
              <a:t>电子邮件地址</a:t>
            </a:r>
          </a:p>
          <a:p>
            <a:pPr rtl="0"/>
            <a:r>
              <a:rPr lang="zh-CN"/>
              <a:t>网站地址</a:t>
            </a:r>
          </a:p>
        </p:txBody>
      </p:sp>
      <p:pic>
        <p:nvPicPr>
          <p:cNvPr id="6" name="图片占位符 5" descr="花瓶、粉花、碗">
            <a:extLst>
              <a:ext uri="{FF2B5EF4-FFF2-40B4-BE49-F238E27FC236}">
                <a16:creationId xmlns:a16="http://schemas.microsoft.com/office/drawing/2014/main" id="{2D88F9B6-8295-40BD-BE4A-5724B9E30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256" y="1243584"/>
            <a:ext cx="4361688" cy="4361688"/>
          </a:xfr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645985-45F9-4BAE-831E-BE78B8D4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6AA6E5-2EF7-4786-9E1A-4FAB76BF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786D5C7B-55D2-44E5-9F45-7BA7BEDE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28" y="255164"/>
            <a:ext cx="3764788" cy="1253878"/>
          </a:xfrm>
        </p:spPr>
        <p:txBody>
          <a:bodyPr rtlCol="0"/>
          <a:lstStyle/>
          <a:p>
            <a:pPr rtl="0"/>
            <a:r>
              <a:rPr lang="en-US" altLang="zh-CN" dirty="0"/>
              <a:t>Telegram</a:t>
            </a:r>
            <a:r>
              <a:rPr lang="zh-CN" altLang="en-US" dirty="0"/>
              <a:t>简介</a:t>
            </a:r>
            <a:endParaRPr lang="zh-CN" dirty="0"/>
          </a:p>
        </p:txBody>
      </p:sp>
      <p:pic>
        <p:nvPicPr>
          <p:cNvPr id="9" name="图片占位符 8" descr="白色花盆中的一棵树&#10;">
            <a:extLst>
              <a:ext uri="{FF2B5EF4-FFF2-40B4-BE49-F238E27FC236}">
                <a16:creationId xmlns:a16="http://schemas.microsoft.com/office/drawing/2014/main" id="{1E6B9D47-876D-44E2-BD81-CA6326B97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7775"/>
            <a:ext cx="2587752" cy="1764792"/>
          </a:xfrm>
        </p:spPr>
      </p:pic>
      <p:pic>
        <p:nvPicPr>
          <p:cNvPr id="13" name="图片占位符 12" descr="装有粉花的花瓶、碗">
            <a:extLst>
              <a:ext uri="{FF2B5EF4-FFF2-40B4-BE49-F238E27FC236}">
                <a16:creationId xmlns:a16="http://schemas.microsoft.com/office/drawing/2014/main" id="{62D3582E-2508-4DFB-ABB9-DC49A43021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06215"/>
            <a:ext cx="2587752" cy="1764792"/>
          </a:xfrm>
        </p:spPr>
      </p:pic>
      <p:pic>
        <p:nvPicPr>
          <p:cNvPr id="15" name="图片占位符 14" descr="悬挂的蜡烛">
            <a:extLst>
              <a:ext uri="{FF2B5EF4-FFF2-40B4-BE49-F238E27FC236}">
                <a16:creationId xmlns:a16="http://schemas.microsoft.com/office/drawing/2014/main" id="{0C3AC05D-D67B-4E82-931B-6049D7AFB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2577775"/>
            <a:ext cx="1764792" cy="1764792"/>
          </a:xfrm>
        </p:spPr>
      </p:pic>
      <p:pic>
        <p:nvPicPr>
          <p:cNvPr id="11" name="图片占位符 10" descr="桌子上的花瓶和树叶">
            <a:extLst>
              <a:ext uri="{FF2B5EF4-FFF2-40B4-BE49-F238E27FC236}">
                <a16:creationId xmlns:a16="http://schemas.microsoft.com/office/drawing/2014/main" id="{1030725C-201C-4F03-B83B-2FC83EFE5B9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4406575"/>
            <a:ext cx="1764792" cy="1764792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rtlCol="0"/>
          <a:lstStyle/>
          <a:p>
            <a:pPr rtl="0"/>
            <a:endParaRPr lang="zh-CN" dirty="0"/>
          </a:p>
          <a:p>
            <a:pPr rtl="0"/>
            <a:r>
              <a:rPr lang="zh-CN" dirty="0"/>
              <a:t>主题二</a:t>
            </a:r>
          </a:p>
          <a:p>
            <a:pPr rtl="0"/>
            <a:r>
              <a:rPr lang="zh-CN" dirty="0"/>
              <a:t>主题三</a:t>
            </a:r>
          </a:p>
          <a:p>
            <a:pPr rtl="0"/>
            <a:r>
              <a:rPr lang="zh-CN" dirty="0"/>
              <a:t>主题四</a:t>
            </a:r>
          </a:p>
          <a:p>
            <a:pPr rtl="0"/>
            <a:r>
              <a:rPr lang="zh-CN" dirty="0"/>
              <a:t>主题五</a:t>
            </a:r>
          </a:p>
        </p:txBody>
      </p: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77E04B0E-40F7-4745-B762-934BAE25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FAF00753-16A6-4826-97EB-67D8291B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2</a:t>
            </a:fld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621786-A7DD-4B13-BC37-2AA91EE53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908" y="2451890"/>
            <a:ext cx="4943110" cy="39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rtlCol="0"/>
          <a:lstStyle/>
          <a:p>
            <a:pPr rtl="0"/>
            <a:r>
              <a:rPr lang="zh-CN"/>
              <a:t>简介</a:t>
            </a:r>
          </a:p>
        </p:txBody>
      </p:sp>
      <p:pic>
        <p:nvPicPr>
          <p:cNvPr id="7" name="图片占位符 6" descr="厨房灯和吧台椅">
            <a:extLst>
              <a:ext uri="{FF2B5EF4-FFF2-40B4-BE49-F238E27FC236}">
                <a16:creationId xmlns:a16="http://schemas.microsoft.com/office/drawing/2014/main" id="{EA9B7612-A482-4B9C-A3B3-F8F6633DD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800"/>
            <a:ext cx="3072384" cy="5486344"/>
          </a:xfrm>
        </p:spPr>
      </p:pic>
      <p:pic>
        <p:nvPicPr>
          <p:cNvPr id="9" name="图片占位符 8" descr="桌子上的花瓶和树叶">
            <a:extLst>
              <a:ext uri="{FF2B5EF4-FFF2-40B4-BE49-F238E27FC236}">
                <a16:creationId xmlns:a16="http://schemas.microsoft.com/office/drawing/2014/main" id="{FDB84F1B-D77D-4765-963E-774A430165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680" y="685800"/>
            <a:ext cx="3072384" cy="5486344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借助 PowerPoint，你都可以创建演示文稿，并与位于任意位置的用户共享你的作品。在这里键入想要的文本以开始使用。还可在此模板上添加图像、艺术作品和视频。保存到 OneDrive，并从计算机、平板电脑或手机访问演示文稿。 </a:t>
            </a:r>
          </a:p>
          <a:p>
            <a:pPr rtl="0"/>
            <a:endParaRPr 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EB4CE206-F42E-4D3A-BF53-47DAC787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4DCB402D-A6C5-458C-9A07-A86DAE2F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rtlCol="0"/>
          <a:lstStyle/>
          <a:p>
            <a:pPr rtl="0"/>
            <a:r>
              <a:rPr lang="zh-CN"/>
              <a:t>主题一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 rtlCol="0"/>
          <a:lstStyle/>
          <a:p>
            <a:pPr rtl="0"/>
            <a:r>
              <a:rPr lang="zh-CN"/>
              <a:t>副标题</a:t>
            </a:r>
          </a:p>
        </p:txBody>
      </p:sp>
      <p:pic>
        <p:nvPicPr>
          <p:cNvPr id="9" name="图片占位符 8" descr="桌子上的花瓶及树叶、书籍、装饰物、椅子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096" y="0"/>
            <a:ext cx="5020056" cy="6848856"/>
          </a:xfr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A910A-6B69-4ACE-8A82-D079609C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/>
          <a:lstStyle/>
          <a:p>
            <a:pPr rtl="0"/>
            <a:r>
              <a:rPr lang="zh-CN"/>
              <a:t>图表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1B1FDE-DF7B-4BC6-8E9D-605FAF91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B8FE5F-FEB1-4F21-A501-72DA8162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8D920F7-55C9-4EBB-88F7-5C32C009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5</a:t>
            </a:fld>
            <a:endParaRPr lang="zh-CN" dirty="0"/>
          </a:p>
        </p:txBody>
      </p:sp>
      <p:graphicFrame>
        <p:nvGraphicFramePr>
          <p:cNvPr id="10" name="内容占位符 5" descr="图表">
            <a:extLst>
              <a:ext uri="{FF2B5EF4-FFF2-40B4-BE49-F238E27FC236}">
                <a16:creationId xmlns:a16="http://schemas.microsoft.com/office/drawing/2014/main" id="{E185F9A4-6479-4019-96C5-DE08BF4C3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560113"/>
              </p:ext>
            </p:extLst>
          </p:nvPr>
        </p:nvGraphicFramePr>
        <p:xfrm>
          <a:off x="420688" y="1825625"/>
          <a:ext cx="10947400" cy="4206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982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/>
          <a:lstStyle/>
          <a:p>
            <a:pPr rtl="0"/>
            <a:r>
              <a:rPr lang="zh-CN"/>
              <a:t>表格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47504F82-FC6E-46EB-9563-5D11B0A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A2CFEC54-1925-4DC4-A784-10178D1C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A45A8F8-1D54-4C25-8E98-314128B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6</a:t>
            </a:fld>
            <a:endParaRPr lang="zh-CN" dirty="0"/>
          </a:p>
        </p:txBody>
      </p:sp>
      <p:graphicFrame>
        <p:nvGraphicFramePr>
          <p:cNvPr id="11" name="表格 7" descr="表格">
            <a:extLst>
              <a:ext uri="{FF2B5EF4-FFF2-40B4-BE49-F238E27FC236}">
                <a16:creationId xmlns:a16="http://schemas.microsoft.com/office/drawing/2014/main" id="{27B4E964-4E55-4670-8C14-F2C0FB1A5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636312"/>
              </p:ext>
            </p:extLst>
          </p:nvPr>
        </p:nvGraphicFramePr>
        <p:xfrm>
          <a:off x="420688" y="1825625"/>
          <a:ext cx="11323635" cy="293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727">
                  <a:extLst>
                    <a:ext uri="{9D8B030D-6E8A-4147-A177-3AD203B41FA5}">
                      <a16:colId xmlns:a16="http://schemas.microsoft.com/office/drawing/2014/main" val="340701113"/>
                    </a:ext>
                  </a:extLst>
                </a:gridCol>
                <a:gridCol w="2264727">
                  <a:extLst>
                    <a:ext uri="{9D8B030D-6E8A-4147-A177-3AD203B41FA5}">
                      <a16:colId xmlns:a16="http://schemas.microsoft.com/office/drawing/2014/main" val="2247912236"/>
                    </a:ext>
                  </a:extLst>
                </a:gridCol>
                <a:gridCol w="2264727">
                  <a:extLst>
                    <a:ext uri="{9D8B030D-6E8A-4147-A177-3AD203B41FA5}">
                      <a16:colId xmlns:a16="http://schemas.microsoft.com/office/drawing/2014/main" val="3177102169"/>
                    </a:ext>
                  </a:extLst>
                </a:gridCol>
                <a:gridCol w="2264727">
                  <a:extLst>
                    <a:ext uri="{9D8B030D-6E8A-4147-A177-3AD203B41FA5}">
                      <a16:colId xmlns:a16="http://schemas.microsoft.com/office/drawing/2014/main" val="3564006370"/>
                    </a:ext>
                  </a:extLst>
                </a:gridCol>
                <a:gridCol w="2264727">
                  <a:extLst>
                    <a:ext uri="{9D8B030D-6E8A-4147-A177-3AD203B41FA5}">
                      <a16:colId xmlns:a16="http://schemas.microsoft.com/office/drawing/2014/main" val="2434239246"/>
                    </a:ext>
                  </a:extLst>
                </a:gridCol>
              </a:tblGrid>
              <a:tr h="587776">
                <a:tc>
                  <a:txBody>
                    <a:bodyPr/>
                    <a:lstStyle/>
                    <a:p>
                      <a:pPr algn="ctr" rtl="0"/>
                      <a:endParaRPr lang="zh-CN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类别 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类别 2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类别 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类别 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86460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项目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502014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项目​​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9632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项目​​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3308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项目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47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39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开始一件事的方式是不再动嘴而开始动手。</a:t>
            </a:r>
            <a:br>
              <a:rPr lang="zh-CN" dirty="0"/>
            </a:b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 rtlCol="0"/>
          <a:lstStyle/>
          <a:p>
            <a:pPr rtl="0"/>
            <a:r>
              <a:rPr lang="zh-CN"/>
              <a:t>华特·迪士尼</a:t>
            </a:r>
          </a:p>
        </p:txBody>
      </p:sp>
      <p:pic>
        <p:nvPicPr>
          <p:cNvPr id="8" name="图片占位符 7" descr="厨房灯和吧台椅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46504"/>
          </a:xfrm>
        </p:spPr>
      </p:pic>
      <p:pic>
        <p:nvPicPr>
          <p:cNvPr id="10" name="图片占位符 9" descr="装有粉花的花瓶、碗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图片占位符 11" descr="室内白墙图像&#10;&#10;卧室、书籍、床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444BE950-5FEE-4C80-A05C-7C12657D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EA478-8920-47C7-B802-53563155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rtlCol="0"/>
          <a:lstStyle/>
          <a:p>
            <a:pPr rtl="0"/>
            <a:r>
              <a:rPr lang="zh-CN"/>
              <a:t>团队</a:t>
            </a:r>
          </a:p>
        </p:txBody>
      </p:sp>
      <p:pic>
        <p:nvPicPr>
          <p:cNvPr id="18" name="图片占位符 17" descr="一位微笑着面对镜头的人（集体头像）">
            <a:extLst>
              <a:ext uri="{FF2B5EF4-FFF2-40B4-BE49-F238E27FC236}">
                <a16:creationId xmlns:a16="http://schemas.microsoft.com/office/drawing/2014/main" id="{7023EE9F-7EBC-4AC7-929A-1FBB325A537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" y="2029968"/>
            <a:ext cx="2642616" cy="1892808"/>
          </a:xfr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CC55E61D-5A68-492F-A1F1-88C5B55CF0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0624" y="3971853"/>
            <a:ext cx="2642616" cy="877824"/>
          </a:xfrm>
        </p:spPr>
        <p:txBody>
          <a:bodyPr rtlCol="0"/>
          <a:lstStyle/>
          <a:p>
            <a:pPr rtl="0"/>
            <a:r>
              <a:rPr lang="zh-CN"/>
              <a:t>姓名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15B151-EE6F-4D0F-BD63-C27B72FF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5" y="4945456"/>
            <a:ext cx="2644360" cy="741904"/>
          </a:xfrm>
        </p:spPr>
        <p:txBody>
          <a:bodyPr rtlCol="0"/>
          <a:lstStyle/>
          <a:p>
            <a:pPr rtl="0"/>
            <a:r>
              <a:rPr lang="zh-CN"/>
              <a:t>标题</a:t>
            </a:r>
          </a:p>
        </p:txBody>
      </p:sp>
      <p:pic>
        <p:nvPicPr>
          <p:cNvPr id="20" name="图片占位符 19" descr="一位微笑着面对镜头的女士（集体头像）">
            <a:extLst>
              <a:ext uri="{FF2B5EF4-FFF2-40B4-BE49-F238E27FC236}">
                <a16:creationId xmlns:a16="http://schemas.microsoft.com/office/drawing/2014/main" id="{A7B19A0D-204B-4EBF-A829-FC33FB2B7B7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7832" y="2029968"/>
            <a:ext cx="2642616" cy="1892808"/>
          </a:xfr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D8930AF-CFAB-4F96-834F-DF8FD74D6E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7832" y="3971853"/>
            <a:ext cx="2642616" cy="877824"/>
          </a:xfrm>
        </p:spPr>
        <p:txBody>
          <a:bodyPr rtlCol="0"/>
          <a:lstStyle/>
          <a:p>
            <a:pPr rtl="0"/>
            <a:r>
              <a:rPr lang="zh-CN"/>
              <a:t>姓名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2C5ED-D229-4F56-9B9E-797EABF978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27832" y="4945456"/>
            <a:ext cx="2644360" cy="741904"/>
          </a:xfrm>
        </p:spPr>
        <p:txBody>
          <a:bodyPr rtlCol="0"/>
          <a:lstStyle/>
          <a:p>
            <a:pPr rtl="0"/>
            <a:r>
              <a:rPr lang="zh-CN"/>
              <a:t>标题</a:t>
            </a:r>
          </a:p>
        </p:txBody>
      </p:sp>
      <p:pic>
        <p:nvPicPr>
          <p:cNvPr id="22" name="图片占位符 21" descr="一位微笑着面对镜头的女士（集体头像）">
            <a:extLst>
              <a:ext uri="{FF2B5EF4-FFF2-40B4-BE49-F238E27FC236}">
                <a16:creationId xmlns:a16="http://schemas.microsoft.com/office/drawing/2014/main" id="{F67F0F06-D528-431B-BCE7-918E971ED40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4184" y="2029968"/>
            <a:ext cx="2642616" cy="1892808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4B3638A-4353-4676-8514-AA64F7629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4184" y="3971853"/>
            <a:ext cx="2642616" cy="877824"/>
          </a:xfrm>
        </p:spPr>
        <p:txBody>
          <a:bodyPr rtlCol="0"/>
          <a:lstStyle/>
          <a:p>
            <a:pPr rtl="0"/>
            <a:r>
              <a:rPr lang="zh-CN"/>
              <a:t>姓名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93EAF6-4000-4BF1-A965-AD1AFFA1630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044184" y="4945456"/>
            <a:ext cx="2644360" cy="741904"/>
          </a:xfrm>
        </p:spPr>
        <p:txBody>
          <a:bodyPr rtlCol="0"/>
          <a:lstStyle/>
          <a:p>
            <a:pPr rtl="0"/>
            <a:r>
              <a:rPr lang="zh-CN"/>
              <a:t>标题</a:t>
            </a:r>
          </a:p>
        </p:txBody>
      </p:sp>
      <p:pic>
        <p:nvPicPr>
          <p:cNvPr id="24" name="图片占位符 23" descr="一位微笑着面对镜头的男士（集体头像）">
            <a:extLst>
              <a:ext uri="{FF2B5EF4-FFF2-40B4-BE49-F238E27FC236}">
                <a16:creationId xmlns:a16="http://schemas.microsoft.com/office/drawing/2014/main" id="{CD6AE836-175D-4105-A409-87CE03B4B11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1392" y="2020920"/>
            <a:ext cx="2642616" cy="1892808"/>
          </a:xfr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C98F3CB-0315-4B4C-B7CB-EF304319ED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51392" y="3971853"/>
            <a:ext cx="2642616" cy="877824"/>
          </a:xfrm>
        </p:spPr>
        <p:txBody>
          <a:bodyPr rtlCol="0"/>
          <a:lstStyle/>
          <a:p>
            <a:pPr rtl="0"/>
            <a:r>
              <a:rPr lang="zh-CN"/>
              <a:t>姓名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7B2F3E9-E0FE-406C-9553-FE9203E62B8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851392" y="4945456"/>
            <a:ext cx="2644360" cy="741904"/>
          </a:xfrm>
        </p:spPr>
        <p:txBody>
          <a:bodyPr rtlCol="0"/>
          <a:lstStyle/>
          <a:p>
            <a:pPr rtl="0"/>
            <a:r>
              <a:rPr lang="zh-CN"/>
              <a:t>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EAFD7-85CA-4840-BC2D-350CAB09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CEB8B-6480-42DE-BF5D-EDF40D84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AF49747-09A0-4EEB-AB2D-663FABAE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8433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2C3252-FA06-4F2E-B4DB-7D6FDC03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 rtlCol="0"/>
          <a:lstStyle/>
          <a:p>
            <a:pPr rtl="0"/>
            <a:r>
              <a:rPr lang="zh-CN"/>
              <a:t>日程表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4DF1C2-BD63-4205-A7E5-4EC50EED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rtlCol="0"/>
          <a:lstStyle/>
          <a:p>
            <a:pPr rtl="0"/>
            <a:r>
              <a:rPr lang="zh-CN"/>
              <a:t>20XX 年 2 月 1 日星期一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A7A86-2E19-4DE0-8F0F-2A44A12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7D0914-BCD6-4D10-A362-91F2B426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 rtlCol="0"/>
          <a:lstStyle/>
          <a:p>
            <a:pPr rtl="0"/>
            <a:fld id="{3A4F6043-7A67-491B-98BC-F933DED7226D}" type="slidenum">
              <a:rPr lang="zh-CN" smtClean="0"/>
              <a:pPr/>
              <a:t>9</a:t>
            </a:fld>
            <a:endParaRPr lang="zh-CN" dirty="0"/>
          </a:p>
        </p:txBody>
      </p:sp>
      <p:graphicFrame>
        <p:nvGraphicFramePr>
          <p:cNvPr id="9" name="内容占位符 3" descr="日程表 SmartArt 图形">
            <a:extLst>
              <a:ext uri="{FF2B5EF4-FFF2-40B4-BE49-F238E27FC236}">
                <a16:creationId xmlns:a16="http://schemas.microsoft.com/office/drawing/2014/main" id="{31ADBA4A-FC9C-4148-8A50-60B9A688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838763"/>
              </p:ext>
            </p:extLst>
          </p:nvPr>
        </p:nvGraphicFramePr>
        <p:xfrm>
          <a:off x="850392" y="1825625"/>
          <a:ext cx="1054303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647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宋体">
      <a:majorFont>
        <a:latin typeface="宋体"/>
        <a:ea typeface=""/>
        <a:cs typeface=""/>
      </a:majorFont>
      <a:minorFont>
        <a:latin typeface="宋体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07.tgt.Office_50300919_TF67338807_Win32_OJ112196133.potx" id="{DA66E5D8-11CC-4224-AC72-2184CAFFD54A}" vid="{119EBD2F-C71E-4A9F-AC96-91AD8FEBEC6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偏移设计</Template>
  <TotalTime>15</TotalTime>
  <Words>651</Words>
  <Application>Microsoft Office PowerPoint</Application>
  <PresentationFormat>宽屏</PresentationFormat>
  <Paragraphs>123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Helvetica Neue Medium</vt:lpstr>
      <vt:lpstr>等线</vt:lpstr>
      <vt:lpstr>宋体</vt:lpstr>
      <vt:lpstr>宋体 (Headings)2</vt:lpstr>
      <vt:lpstr>Arial</vt:lpstr>
      <vt:lpstr>Calibri</vt:lpstr>
      <vt:lpstr>Wingdings 2</vt:lpstr>
      <vt:lpstr>OffsetVTI</vt:lpstr>
      <vt:lpstr>Telegram架构简介</vt:lpstr>
      <vt:lpstr>Telegram简介</vt:lpstr>
      <vt:lpstr>简介</vt:lpstr>
      <vt:lpstr>主题一</vt:lpstr>
      <vt:lpstr>图表</vt:lpstr>
      <vt:lpstr>表格</vt:lpstr>
      <vt:lpstr>开始一件事的方式是不再动嘴而开始动手。 </vt:lpstr>
      <vt:lpstr>团队</vt:lpstr>
      <vt:lpstr>日程表</vt:lpstr>
      <vt:lpstr>内容</vt:lpstr>
      <vt:lpstr>内容 2</vt:lpstr>
      <vt:lpstr>摘要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Telegram架构简介</dc:title>
  <dc:creator>齐</dc:creator>
  <cp:lastModifiedBy>齐</cp:lastModifiedBy>
  <cp:revision>2</cp:revision>
  <dcterms:created xsi:type="dcterms:W3CDTF">2021-11-02T07:28:09Z</dcterms:created>
  <dcterms:modified xsi:type="dcterms:W3CDTF">2021-11-02T07:51:24Z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